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736C-076C-DF6D-A42D-083AD90A2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841F7-9753-4ACF-1826-2DD0AA65A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205F7-4CC2-FAB6-CB34-09798656F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38D7D-2E2C-0FD4-B946-43FE8695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86912-EB30-FB4D-27EA-13F7A7F7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86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1350-3FF3-CD74-B107-7D2B4E7E3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C50C0-FDD4-9370-58CF-720181BAE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C6DB9-A9A9-D854-2666-889D5DE9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BF004-BE7D-57DD-45DC-C63D1B10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79D7D-DF48-9E23-3B5E-625C7A63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2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C42FE-8C69-2264-DB5F-C26D93DAB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191A3-21FA-3B25-0021-E483C2EF0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65EFF-C665-69A3-11BB-32E5ED9AD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FDA0-C684-156F-880C-9110A5C6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37621-E538-78E8-65DA-68EC5135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11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67B3-F640-27D6-A945-B8A81BAE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CCEE-4613-9D0F-4494-AB9D11EDA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7C45D-DB67-B091-3730-8A6E82EA9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097DE-2C0C-2902-76D4-5ED35FB4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8914B-095F-A973-6E79-CF4D71F1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14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F2B0-A347-F6D7-925E-544C51C4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3D3D1-ECE0-7D1E-48D2-90B512682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FFFE-C908-CFC5-18BB-81CD132E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6E3CD-EA4F-259D-C62A-62B94B2D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08AA8-D140-883D-1D1B-1C06104E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61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A513-3223-8844-0BC0-390D5B76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0000-651C-1222-BCF3-97B00D9D0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E1D5C-F001-7487-7C9D-570CB0A7A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3AA1C-2E54-6AF6-D377-DE164213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611D9-0C35-6C71-968B-46F891FF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C0A71-C7DA-6785-4899-E340063E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75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397A-A351-2F25-3CEC-B2F3D87C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810A-24CB-760B-1890-81B8CCB4F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DAFA8-72B3-A305-13A4-A57C0706C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21DD0-09A4-0C9C-C1E9-84B37F0E7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F2BDE-5D2E-6E06-2D3A-D52656139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7B7750-04F1-606E-FBDB-298D752B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520AC3-7C70-564E-762C-14D75B89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5C08A-B73A-5FAE-D174-F1753DE5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350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5330-1D8F-B6E3-ACAB-3F20D879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E0AF9-FB07-C55E-564F-01B5637A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F8600-EB63-7DF8-37F2-CD1212F27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B4572-B124-8A36-E128-06873ECB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66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0500C-F3C1-06E0-0004-CC2D3F99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33D75-1494-1F8D-C54C-A662452F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79A2B-40F9-05AE-1D34-9D74EC43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45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B6DC-408A-C7CB-624F-40F18617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7B0D-09E0-85F2-0636-784ED85A1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0258A-624D-6442-0924-3D2E80572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3446-719A-7D92-DA08-9B822E295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B8973-7AA7-89E9-7B27-0537A4CA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96450-7316-6BB2-507D-7A51D16E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67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8A34-6E5D-B565-86CC-093AE41B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B4651-E621-3036-27B6-7F833EB1BC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2506E-4408-D456-57B2-9BC67309E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B0F21-D1B2-1014-DFA6-0D2AC8B7D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FF6D6-A10C-95F1-66BD-02F9BA994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3E830-360A-6D82-CCD2-A5154A24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381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D6F501-25BE-7460-4CBA-D142477A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BE45-E4D0-7A1A-FD0F-1EDF3FADF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A63D-3417-6305-27D0-D2C899F11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848BD-2AFD-478E-96CD-D5DE8EA7F5EA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0761B-B0F6-F082-CFCC-D2DBCA2B7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59A1E-D923-A9A4-76CD-5FA173DA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B7927-AC50-4799-AF9C-B93D8CDD5E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29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B4EB2-4747-0FE2-86C7-D916279BD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9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64BCD-7DC5-70D6-9AB3-F0BEA81F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0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DBFE20-B3DA-FF51-D575-89DCD370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D36AF-B3D4-ABD5-57F9-643991A87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8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0AE20-2237-C87B-7ED9-D3819AA2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11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63084-3AF1-7CBA-3696-225242282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0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9E824-7FD2-E890-9A0A-CC0E860E0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45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E2BCA-5D39-BCDC-AE6E-DE9B327E3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20486-2EC9-3A71-28B3-5FD4A4806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1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8F8D03-8411-89CE-296C-0D4AD9347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79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00FB10-0EF9-58DD-C4D7-5EC899E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80643-84FC-17D0-FB6B-9D379C6A1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52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3F648-6FD6-0BFD-244C-C74D80BBB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7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731CF-759D-35A6-923D-BCB120C9F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9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A6B10-769F-7939-D854-D243D0E09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68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82F93-4E44-26C1-3FDA-82F25144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0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760BEC-32C3-4DEF-E8E2-2961A1612907}"/>
              </a:ext>
            </a:extLst>
          </p:cNvPr>
          <p:cNvSpPr/>
          <p:nvPr/>
        </p:nvSpPr>
        <p:spPr>
          <a:xfrm>
            <a:off x="3172030" y="2269245"/>
            <a:ext cx="42354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Spring-4 day-2</a:t>
            </a:r>
          </a:p>
        </p:txBody>
      </p:sp>
    </p:spTree>
    <p:extLst>
      <p:ext uri="{BB962C8B-B14F-4D97-AF65-F5344CB8AC3E}">
        <p14:creationId xmlns:p14="http://schemas.microsoft.com/office/powerpoint/2010/main" val="2535597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6358C-5B4F-12A8-68D4-99A47000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78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C42E-8AA0-CC8F-4A74-B021C673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58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79447-B0D4-50BC-6179-D0FC748D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323"/>
            <a:ext cx="12192000" cy="63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19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494A8-BAB2-58AB-D209-D0790638C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35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696F0-A313-FE8B-498E-3230EE84D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7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C5209-E820-AF2E-6C68-B3A077828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19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BFC43-5C5C-0CF2-6B47-A14DD8E7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12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7A2A4-6661-D8E5-816A-241147B6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1062785"/>
            <a:ext cx="8359864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71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2226B-8E38-D62A-07FD-E7A5764A8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6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7863F-7F4C-653D-99AB-ED36B4ED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17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0B882-75FB-6540-0A96-0B7A2D79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6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127D0-A1E0-0A58-0B9F-CB5162A6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82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8F626-4DA4-FFCF-C4E8-737CFCA20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37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EC133-4116-DCC1-A978-3CF2CD076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58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12F2E-2AF1-38AF-4A95-04AD28CFD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36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EFBBE-06BA-84BB-233E-B5CEA763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7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2AB26-E05D-CF6A-79C7-F763E70F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38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A082F-73E9-C3AE-4AF1-756D5887A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10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E8E8F-DA41-3873-8E9E-F08410341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5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B53F8-1C8C-C4C0-39FE-23EC69437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32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ACC2A-95B4-4447-E50F-9CB2B52BD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05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C4BE2B-5068-5D86-313B-91A92F6E0B6B}"/>
              </a:ext>
            </a:extLst>
          </p:cNvPr>
          <p:cNvSpPr/>
          <p:nvPr/>
        </p:nvSpPr>
        <p:spPr>
          <a:xfrm>
            <a:off x="3172030" y="2269245"/>
            <a:ext cx="42354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Spring-4 day-3</a:t>
            </a:r>
          </a:p>
        </p:txBody>
      </p:sp>
    </p:spTree>
    <p:extLst>
      <p:ext uri="{BB962C8B-B14F-4D97-AF65-F5344CB8AC3E}">
        <p14:creationId xmlns:p14="http://schemas.microsoft.com/office/powerpoint/2010/main" val="3960277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F701B-3378-9E8B-D72C-F203851A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64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ADBB2-38AF-5E51-8E9B-3DC360C8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4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900E6-2E7E-6B09-2191-2E626368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12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1E8CC-C2C7-D8BA-6044-5A0BC888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04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293B1-0332-3E3B-A61E-5BBAAB4F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6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4C58A-F405-619B-6C5E-C61817941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99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D5EDF-5754-4271-9768-3B8DF227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26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AB0BF-E802-CE4D-5798-22CBB89F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58" y="-104468"/>
            <a:ext cx="7649497" cy="4063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437D3-1E7E-5F8B-D039-9F807F71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10" y="2277090"/>
            <a:ext cx="8622890" cy="458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77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1FA42-46A4-CE80-26B8-969E09F5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28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3851E-A1C2-952D-197A-3D342F68E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37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3F398-02B8-4A66-0609-700C10F6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5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8F16A-4D3F-BF65-7AC5-CDCEC226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52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3F57B-82F8-E142-F9D3-B6E00FDF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30"/>
            <a:ext cx="12192000" cy="67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40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F7B4F-2048-876B-EAC8-08AB2C67C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415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425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03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D92D7-0B58-8C7D-905F-6C5734150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291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877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436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246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628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484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86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9C280-E856-2353-ACE2-A28915686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5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F7FB6-16A6-050C-C2E5-D72D0106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8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723C-A7CD-73A7-5609-028F065B1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78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4</Words>
  <Application>Microsoft Office PowerPoint</Application>
  <PresentationFormat>Widescreen</PresentationFormat>
  <Paragraphs>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 SHARMA</dc:creator>
  <cp:lastModifiedBy>RITIK SHARMA</cp:lastModifiedBy>
  <cp:revision>7</cp:revision>
  <dcterms:created xsi:type="dcterms:W3CDTF">2024-09-29T10:26:13Z</dcterms:created>
  <dcterms:modified xsi:type="dcterms:W3CDTF">2024-10-01T01:55:24Z</dcterms:modified>
</cp:coreProperties>
</file>